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SALVA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vinde, vós, aflitos, já,</a:t>
            </a:r>
          </a:p>
          <a:p>
            <a:r>
              <a:rPr lang="pt-BR" dirty="0"/>
              <a:t>Ao trono do Senhor;</a:t>
            </a:r>
          </a:p>
          <a:p>
            <a:r>
              <a:rPr lang="pt-BR" dirty="0"/>
              <a:t>Abrigo, Cristo vos dará,</a:t>
            </a:r>
          </a:p>
          <a:p>
            <a:r>
              <a:rPr lang="pt-BR" dirty="0"/>
              <a:t>Refúgio em Seu amor.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9F9DE6-9870-495F-8956-EAE1FEF872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salva, Cristo salva, </a:t>
            </a:r>
          </a:p>
          <a:p>
            <a:r>
              <a:rPr lang="pt-BR" dirty="0"/>
              <a:t>Salva o pecador. </a:t>
            </a:r>
          </a:p>
          <a:p>
            <a:r>
              <a:rPr lang="pt-BR" dirty="0"/>
              <a:t>Cristo salva, Cristo salva, </a:t>
            </a:r>
          </a:p>
          <a:p>
            <a:r>
              <a:rPr lang="pt-BR" dirty="0"/>
              <a:t>Salva o pecador.</a:t>
            </a:r>
          </a:p>
        </p:txBody>
      </p:sp>
    </p:spTree>
    <p:extLst>
      <p:ext uri="{BB962C8B-B14F-4D97-AF65-F5344CB8AC3E}">
        <p14:creationId xmlns:p14="http://schemas.microsoft.com/office/powerpoint/2010/main" val="96284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sangue derramou por nós, </a:t>
            </a:r>
          </a:p>
          <a:p>
            <a:r>
              <a:rPr lang="pt-BR" dirty="0"/>
              <a:t>E, assim, nos veio abrir </a:t>
            </a:r>
          </a:p>
          <a:p>
            <a:r>
              <a:rPr lang="pt-BR" dirty="0"/>
              <a:t>Estrada reta, que conduz </a:t>
            </a:r>
          </a:p>
          <a:p>
            <a:r>
              <a:rPr lang="pt-BR" dirty="0"/>
              <a:t>Ao Céu, o bom porvir. </a:t>
            </a:r>
          </a:p>
        </p:txBody>
      </p:sp>
    </p:spTree>
    <p:extLst>
      <p:ext uri="{BB962C8B-B14F-4D97-AF65-F5344CB8AC3E}">
        <p14:creationId xmlns:p14="http://schemas.microsoft.com/office/powerpoint/2010/main" val="3403048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9F9DE6-9870-495F-8956-EAE1FEF872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salva, Cristo salva, </a:t>
            </a:r>
          </a:p>
          <a:p>
            <a:r>
              <a:rPr lang="pt-BR" dirty="0"/>
              <a:t>Salva o pecador. </a:t>
            </a:r>
          </a:p>
          <a:p>
            <a:r>
              <a:rPr lang="pt-BR" dirty="0"/>
              <a:t>Cristo salva, Cristo salva, </a:t>
            </a:r>
          </a:p>
          <a:p>
            <a:r>
              <a:rPr lang="pt-BR" dirty="0"/>
              <a:t>Salva o pecador.</a:t>
            </a:r>
          </a:p>
        </p:txBody>
      </p:sp>
    </p:spTree>
    <p:extLst>
      <p:ext uri="{BB962C8B-B14F-4D97-AF65-F5344CB8AC3E}">
        <p14:creationId xmlns:p14="http://schemas.microsoft.com/office/powerpoint/2010/main" val="2893180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é vida, paz e luz, </a:t>
            </a:r>
          </a:p>
          <a:p>
            <a:r>
              <a:rPr lang="pt-BR" dirty="0"/>
              <a:t>Do mundo, o Redentor; </a:t>
            </a:r>
          </a:p>
          <a:p>
            <a:r>
              <a:rPr lang="pt-BR" dirty="0"/>
              <a:t>É tudo, enfim, o bom Jesus, </a:t>
            </a:r>
          </a:p>
          <a:p>
            <a:r>
              <a:rPr lang="pt-BR" dirty="0"/>
              <a:t>Do pobre pecador.</a:t>
            </a:r>
          </a:p>
        </p:txBody>
      </p:sp>
    </p:spTree>
    <p:extLst>
      <p:ext uri="{BB962C8B-B14F-4D97-AF65-F5344CB8AC3E}">
        <p14:creationId xmlns:p14="http://schemas.microsoft.com/office/powerpoint/2010/main" val="2913691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SALVA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9F9DE6-9870-495F-8956-EAE1FEF872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salva, Cristo salva, </a:t>
            </a:r>
          </a:p>
          <a:p>
            <a:r>
              <a:rPr lang="pt-BR" dirty="0"/>
              <a:t>Salva o pecador. </a:t>
            </a:r>
          </a:p>
          <a:p>
            <a:r>
              <a:rPr lang="pt-BR" dirty="0"/>
              <a:t>Cristo salva, Cristo salva, </a:t>
            </a:r>
          </a:p>
          <a:p>
            <a:r>
              <a:rPr lang="pt-BR" dirty="0"/>
              <a:t>Salva o pecador.</a:t>
            </a:r>
          </a:p>
        </p:txBody>
      </p:sp>
    </p:spTree>
    <p:extLst>
      <p:ext uri="{BB962C8B-B14F-4D97-AF65-F5344CB8AC3E}">
        <p14:creationId xmlns:p14="http://schemas.microsoft.com/office/powerpoint/2010/main" val="256631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159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SALVA</vt:lpstr>
      <vt:lpstr>CRISTO SALVA</vt:lpstr>
      <vt:lpstr>CRISTO SALVA</vt:lpstr>
      <vt:lpstr>CRISTO SALVA</vt:lpstr>
      <vt:lpstr>CRISTO SALVA</vt:lpstr>
      <vt:lpstr>CRISTO SALVA</vt:lpstr>
      <vt:lpstr>CRISTO SALVA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2019-06-12T22:08:03Z</dcterms:modified>
</cp:coreProperties>
</file>

<file path=docProps/thumbnail.jpeg>
</file>